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11" r:id="rId2"/>
    <p:sldId id="262" r:id="rId3"/>
    <p:sldId id="301" r:id="rId4"/>
    <p:sldId id="300" r:id="rId5"/>
    <p:sldId id="312" r:id="rId6"/>
    <p:sldId id="313" r:id="rId7"/>
    <p:sldId id="259" r:id="rId8"/>
    <p:sldId id="263" r:id="rId9"/>
    <p:sldId id="264" r:id="rId10"/>
    <p:sldId id="265" r:id="rId11"/>
    <p:sldId id="266" r:id="rId12"/>
    <p:sldId id="260" r:id="rId13"/>
    <p:sldId id="261" r:id="rId14"/>
    <p:sldId id="303" r:id="rId15"/>
    <p:sldId id="304" r:id="rId16"/>
    <p:sldId id="268" r:id="rId17"/>
    <p:sldId id="269" r:id="rId18"/>
    <p:sldId id="305" r:id="rId19"/>
    <p:sldId id="306" r:id="rId20"/>
    <p:sldId id="270" r:id="rId21"/>
    <p:sldId id="271" r:id="rId22"/>
    <p:sldId id="307" r:id="rId23"/>
    <p:sldId id="308" r:id="rId24"/>
    <p:sldId id="272" r:id="rId25"/>
    <p:sldId id="273" r:id="rId26"/>
    <p:sldId id="314" r:id="rId27"/>
    <p:sldId id="315" r:id="rId28"/>
    <p:sldId id="276" r:id="rId29"/>
    <p:sldId id="277" r:id="rId30"/>
    <p:sldId id="317" r:id="rId31"/>
    <p:sldId id="316" r:id="rId32"/>
    <p:sldId id="278" r:id="rId33"/>
    <p:sldId id="279" r:id="rId34"/>
    <p:sldId id="280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09" r:id="rId51"/>
    <p:sldId id="310" r:id="rId52"/>
    <p:sldId id="274" r:id="rId53"/>
    <p:sldId id="275" r:id="rId54"/>
    <p:sldId id="28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 autoAdjust="0"/>
    <p:restoredTop sz="93911" autoAdjust="0"/>
  </p:normalViewPr>
  <p:slideViewPr>
    <p:cSldViewPr snapToGrid="0">
      <p:cViewPr>
        <p:scale>
          <a:sx n="75" d="100"/>
          <a:sy n="75" d="100"/>
        </p:scale>
        <p:origin x="2676" y="7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7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8.xml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25.png"/><Relationship Id="rId3" Type="http://schemas.openxmlformats.org/officeDocument/2006/relationships/slide" Target="slide7.xml"/><Relationship Id="rId7" Type="http://schemas.openxmlformats.org/officeDocument/2006/relationships/image" Target="../media/image22.png"/><Relationship Id="rId12" Type="http://schemas.openxmlformats.org/officeDocument/2006/relationships/slide" Target="slide20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26.png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5.xml"/><Relationship Id="rId5" Type="http://schemas.openxmlformats.org/officeDocument/2006/relationships/image" Target="../media/image1.png"/><Relationship Id="rId10" Type="http://schemas.openxmlformats.org/officeDocument/2006/relationships/slide" Target="slide55.xml"/><Relationship Id="rId4" Type="http://schemas.openxmlformats.org/officeDocument/2006/relationships/notesSlide" Target="../notesSlides/notesSlide2.xml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1.xml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5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5.xml"/><Relationship Id="rId3" Type="http://schemas.openxmlformats.org/officeDocument/2006/relationships/slide" Target="slide8.xml"/><Relationship Id="rId7" Type="http://schemas.openxmlformats.org/officeDocument/2006/relationships/slide" Target="slide11.xml"/><Relationship Id="rId12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5" Type="http://schemas.openxmlformats.org/officeDocument/2006/relationships/slide" Target="slide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10.xml"/><Relationship Id="rId1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microsoft.com/office/2007/relationships/hdphoto" Target="../media/hdphoto1.wdp"/><Relationship Id="rId4" Type="http://schemas.openxmlformats.org/officeDocument/2006/relationships/slide" Target="slide55.xml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3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slide" Target="slide55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4.xml"/><Relationship Id="rId7" Type="http://schemas.openxmlformats.org/officeDocument/2006/relationships/slide" Target="slide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slide" Target="slide55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10.xml"/><Relationship Id="rId1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slide" Target="slide5.xml"/><Relationship Id="rId2" Type="http://schemas.openxmlformats.org/officeDocument/2006/relationships/notesSlide" Target="../notesSlides/notesSlide7.xml"/><Relationship Id="rId16" Type="http://schemas.openxmlformats.org/officeDocument/2006/relationships/slide" Target="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microsoft.com/office/2007/relationships/hdphoto" Target="../media/hdphoto1.wdp"/><Relationship Id="rId15" Type="http://schemas.openxmlformats.org/officeDocument/2006/relationships/slide" Target="slide4.xml"/><Relationship Id="rId10" Type="http://schemas.openxmlformats.org/officeDocument/2006/relationships/image" Target="../media/image5.png"/><Relationship Id="rId19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image" Target="../media/image13.png"/><Relationship Id="rId3" Type="http://schemas.openxmlformats.org/officeDocument/2006/relationships/slide" Target="slide7.xml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12" Type="http://schemas.openxmlformats.org/officeDocument/2006/relationships/slide" Target="slide3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.xml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slide" Target="slide42.xml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8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8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8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8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0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12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4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30627" y="-140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244D7-3373-435A-8946-CC88AED7B4E6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47AC4C-F3D0-43A0-8699-B2FABF07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363BC5-F9C2-4573-BC08-A3B3424A8F06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50E83C-5678-4D05-88DE-B175B0030AF7}"/>
              </a:ext>
            </a:extLst>
          </p:cNvPr>
          <p:cNvGrpSpPr/>
          <p:nvPr/>
        </p:nvGrpSpPr>
        <p:grpSpPr>
          <a:xfrm>
            <a:off x="-6661537" y="-562429"/>
            <a:ext cx="6172194" cy="7982857"/>
            <a:chOff x="-1598446" y="-562429"/>
            <a:chExt cx="6172194" cy="79828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F62233-4076-45FE-9209-0EF4B73CB8E4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hlinkClick r:id="rId9" action="ppaction://hlinksldjump"/>
              <a:extLst>
                <a:ext uri="{FF2B5EF4-FFF2-40B4-BE49-F238E27FC236}">
                  <a16:creationId xmlns:a16="http://schemas.microsoft.com/office/drawing/2014/main" id="{25CAC51C-AEBB-437D-9184-637508EAE92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10" action="ppaction://hlinksldjump"/>
              <a:extLst>
                <a:ext uri="{FF2B5EF4-FFF2-40B4-BE49-F238E27FC236}">
                  <a16:creationId xmlns:a16="http://schemas.microsoft.com/office/drawing/2014/main" id="{D24A43C8-04C8-413E-ABE2-CBC9FBA84EB1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8" name="TextBox 27">
              <a:hlinkClick r:id="rId11" action="ppaction://hlinksldjump"/>
              <a:extLst>
                <a:ext uri="{FF2B5EF4-FFF2-40B4-BE49-F238E27FC236}">
                  <a16:creationId xmlns:a16="http://schemas.microsoft.com/office/drawing/2014/main" id="{56E4D4E7-CE8F-4EDC-B566-CBC1A777188C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9" name="TextBox 28">
              <a:hlinkClick r:id="rId12" action="ppaction://hlinksldjump"/>
              <a:extLst>
                <a:ext uri="{FF2B5EF4-FFF2-40B4-BE49-F238E27FC236}">
                  <a16:creationId xmlns:a16="http://schemas.microsoft.com/office/drawing/2014/main" id="{F3A41181-3CE4-4381-B375-C07DD81BFC28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4559752" y="0"/>
            <a:ext cx="4584246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B2519DE-1653-4ECF-A4B0-5455E07A4D4A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03A4E6-E948-4ADC-A67A-35A80594BC6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50EB1BE-37F7-4F83-BAAD-471DF0AD45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TextBox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687E4312-FA6F-41BE-947D-199DF99BA63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7" name="TextBox 36">
              <a:hlinkClick r:id="rId14" action="ppaction://hlinksldjump"/>
              <a:extLst>
                <a:ext uri="{FF2B5EF4-FFF2-40B4-BE49-F238E27FC236}">
                  <a16:creationId xmlns:a16="http://schemas.microsoft.com/office/drawing/2014/main" id="{62E768AB-41E3-4F1D-A433-C6F32BFC0DAD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15" action="ppaction://hlinksldjump"/>
              <a:extLst>
                <a:ext uri="{FF2B5EF4-FFF2-40B4-BE49-F238E27FC236}">
                  <a16:creationId xmlns:a16="http://schemas.microsoft.com/office/drawing/2014/main" id="{D01EDB3D-FEDF-48D6-8FD7-9A3877BE09FB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8DF78C-DC15-4902-8AC6-E62937BB1D4A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1D0E10-29DE-472B-A1CB-3899586776E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E9AC6C-08FC-49FC-ABAF-6E23006B246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6DEB5CE-637B-4D25-8814-84D44BF1EE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47A06AE5-0D30-4C0C-A74C-1EF18F32CE9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21CDD0-C450-4F75-BE32-1CCC37E93B2A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713760-7B7D-4419-828F-14F7095D46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B5B0E4D-F10B-449E-A296-4009D245B2C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99E668-ED9E-45F4-9769-C501F6917AB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C54FAAB-687A-453C-9E7E-D2E2863AE3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1785F813-7E38-4167-B168-826EAB324A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8F4E60-3D16-41B7-B40E-C5B30D77F7E6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283214-5011-4303-A7E1-931460E2B6D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A82EB5E-7645-43EC-B016-14C06517A5F4}"/>
              </a:ext>
            </a:extLst>
          </p:cNvPr>
          <p:cNvGrpSpPr/>
          <p:nvPr/>
        </p:nvGrpSpPr>
        <p:grpSpPr>
          <a:xfrm>
            <a:off x="1887201" y="6922171"/>
            <a:ext cx="1720131" cy="1737602"/>
            <a:chOff x="90891" y="5448644"/>
            <a:chExt cx="229350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AE77E45-196A-4E73-8738-1A987FAEF1E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19A4284-712E-41CD-B75C-6B4A2ECF1F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2B85E161-8434-436C-8A47-8C65001AE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8D35D-7897-4ACA-A7CE-984ACCB6141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72AEC71-D27D-498A-8B07-DE9F52E3A04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8FA9EB-3159-4825-87C7-9285D78E9259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8D3522-51E9-4CFE-B2B4-0294AFFC5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32743FB-AB9D-4F47-9D1E-90AB94993E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7DA78A5D-1909-4824-B9E4-13E62756288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2C54D9-0826-49E1-B2B3-9AF7067363E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1C6FED-8FF0-4FFA-BAB1-5F0D8D66C6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2F48711-4B45-4923-BA28-B379DBD4CFA7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77C5865-42AF-4E71-8801-EB99BAC8171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7D756DA-C898-46D8-A93E-350AA0398F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DE03911B-3EFB-480D-AB9D-B95E99E7C55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0B7B2BE-D725-4377-892C-C980B6F1C81B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76975C3-443E-462F-92CE-ECA1FFA972D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8064FD-BC80-4468-B4C1-0FB33238538A}"/>
              </a:ext>
            </a:extLst>
          </p:cNvPr>
          <p:cNvGrpSpPr/>
          <p:nvPr/>
        </p:nvGrpSpPr>
        <p:grpSpPr>
          <a:xfrm>
            <a:off x="-5322509" y="-562429"/>
            <a:ext cx="6172194" cy="7982857"/>
            <a:chOff x="-1598446" y="-562429"/>
            <a:chExt cx="6172194" cy="79828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198CCF-ABE0-4F7B-95F1-781DF5BF9E6B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701FF0A3-C965-4138-AFCB-99A8E43937F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5" name="TextBox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9B3F1436-FFBF-4919-B0DA-8B0C4A8405C9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AB1AF726-4720-4BEC-B5B0-593A292CE2C4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92A492E8-035C-44F3-A468-B8A6D76B748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2503755" y="2576988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50" name="그림 49">
            <a:hlinkClick r:id="rId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6D73-54AB-463E-9515-E1F2A27EDB6C}"/>
              </a:ext>
            </a:extLst>
          </p:cNvPr>
          <p:cNvSpPr txBox="1"/>
          <p:nvPr/>
        </p:nvSpPr>
        <p:spPr>
          <a:xfrm>
            <a:off x="2503755" y="4643784"/>
            <a:ext cx="413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WIP</a:t>
            </a:r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E212A9-AA3A-4EB0-80A6-674E27407E7B}"/>
              </a:ext>
            </a:extLst>
          </p:cNvPr>
          <p:cNvSpPr/>
          <p:nvPr/>
        </p:nvSpPr>
        <p:spPr>
          <a:xfrm>
            <a:off x="922771" y="-1400"/>
            <a:ext cx="8222487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8465B-644E-445C-9B3F-56781A37F12C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05286D-CC4D-45AA-9F78-2B3B0E179EC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FAF1FE19-D5B7-4A08-B217-9AE91B0CED8F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1F4C20A3-4420-4DA0-AB84-9D4D3A64CF45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6" name="TextBox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3565C64C-A453-4931-926B-A336C38A892F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791C4F3C-515B-4D71-BF69-AD9C7D7AD747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7F44F2-4CF2-45EF-B4A2-C4A44D7AC0E4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2D5A95-EC7C-469E-8E67-C457E004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F1F480-BE4C-4E6D-8205-40860B1AF05A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87CAA7-F4A6-4DEB-81B1-5016EF383499}"/>
              </a:ext>
            </a:extLst>
          </p:cNvPr>
          <p:cNvSpPr/>
          <p:nvPr/>
        </p:nvSpPr>
        <p:spPr>
          <a:xfrm>
            <a:off x="-6418096" y="-562429"/>
            <a:ext cx="6172194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4F60742A-D61B-40AD-92B7-D73F1DE5D5EE}"/>
              </a:ext>
            </a:extLst>
          </p:cNvPr>
          <p:cNvSpPr txBox="1"/>
          <p:nvPr/>
        </p:nvSpPr>
        <p:spPr>
          <a:xfrm>
            <a:off x="-4427848" y="1757038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함선 정보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F4F47AD3-62E7-457C-9129-2E12EC521694}"/>
              </a:ext>
            </a:extLst>
          </p:cNvPr>
          <p:cNvSpPr txBox="1"/>
          <p:nvPr/>
        </p:nvSpPr>
        <p:spPr>
          <a:xfrm>
            <a:off x="-4427848" y="2904242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도움말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9116C08B-C0DF-44E9-809C-CAC38B6666BE}"/>
              </a:ext>
            </a:extLst>
          </p:cNvPr>
          <p:cNvSpPr txBox="1"/>
          <p:nvPr/>
        </p:nvSpPr>
        <p:spPr>
          <a:xfrm>
            <a:off x="-4427848" y="4051446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종료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F333DD-3F11-4241-AB24-00B9D75F6352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86E6C4-97EA-45A0-AA24-EC0DA81C612B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6D5EBDFE-F59A-4ED6-81AB-5E9ACD0596F6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4C3778AD-3CCC-4D42-A78F-BCD30859A2F8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D7CA83D1-A9BB-49FA-B99F-D2A2F3686F74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8" name="TextBox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BB3CEC9D-B878-47A1-88FC-9B9AEBF8BBA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6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rId8" action="ppaction://hlinksldjump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1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3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77E658-7542-40E9-AEB5-F6A5F33B156B}"/>
              </a:ext>
            </a:extLst>
          </p:cNvPr>
          <p:cNvGrpSpPr/>
          <p:nvPr/>
        </p:nvGrpSpPr>
        <p:grpSpPr>
          <a:xfrm>
            <a:off x="-6350317" y="-562429"/>
            <a:ext cx="6172194" cy="7982857"/>
            <a:chOff x="-1598446" y="-562429"/>
            <a:chExt cx="6172194" cy="79828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4B3B33-6D22-4DDC-A58E-A21F192DB289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147965DD-6883-441A-9DE1-1A06F55280F6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9" name="TextBox 18">
              <a:hlinkClick r:id="rId16" action="ppaction://hlinksldjump"/>
              <a:extLst>
                <a:ext uri="{FF2B5EF4-FFF2-40B4-BE49-F238E27FC236}">
                  <a16:creationId xmlns:a16="http://schemas.microsoft.com/office/drawing/2014/main" id="{746BF594-86D2-42A3-9777-AC8423859D4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3" name="TextBox 22">
              <a:hlinkClick r:id="rId17" action="ppaction://hlinksldjump"/>
              <a:extLst>
                <a:ext uri="{FF2B5EF4-FFF2-40B4-BE49-F238E27FC236}">
                  <a16:creationId xmlns:a16="http://schemas.microsoft.com/office/drawing/2014/main" id="{777F0693-FF7A-4C00-8CDC-DC5303868BD0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1ACE35BA-043C-433A-9FA1-D99C8BA23337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6339C0-D269-4EC1-BFFE-824E770B776B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D02422-5E4D-4F7F-A7BE-18FE646A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918D4-DAC3-4815-AB76-B2646E3D2CB0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8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10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2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844</TotalTime>
  <Words>6838</Words>
  <Application>Microsoft Office PowerPoint</Application>
  <PresentationFormat>화면 슬라이드 쇼(4:3)</PresentationFormat>
  <Paragraphs>1723</Paragraphs>
  <Slides>55</Slides>
  <Notes>55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Noto Sans CJK KR Black</vt:lpstr>
      <vt:lpstr>Noto Sans CJK KR Bold</vt:lpstr>
      <vt:lpstr>Noto Sans CJK KR Light</vt:lpstr>
      <vt:lpstr>Noto Sans CJK KR Regular</vt:lpstr>
      <vt:lpstr>Arial</vt:lpstr>
      <vt:lpstr>Calibri</vt:lpstr>
      <vt:lpstr>Calibri Light</vt:lpstr>
      <vt:lpstr>Consolas</vt:lpstr>
      <vt:lpstr>맑은 고딕</vt:lpstr>
      <vt:lpstr>Office 테마</vt:lpstr>
      <vt:lpstr>팔레트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</vt:lpstr>
      <vt:lpstr>CENTURION</vt:lpstr>
      <vt:lpstr>COLOSSUS</vt:lpstr>
      <vt:lpstr>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303</cp:revision>
  <dcterms:created xsi:type="dcterms:W3CDTF">2018-09-20T06:45:20Z</dcterms:created>
  <dcterms:modified xsi:type="dcterms:W3CDTF">2018-09-27T02:51:01Z</dcterms:modified>
</cp:coreProperties>
</file>